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365B4B-B6D6-ED47-2D99-24A771143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4B1BA05-F5F4-77AC-2AD8-5D1C0AA9D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F2DFB39-504E-724E-3D84-C96C91AC3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966D21A-471E-5C27-7F76-4A179D97C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0D296D2-DBC9-7268-DDF4-287BF133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82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26ACC2-5562-41BC-31A8-095290B28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06CECEB-978D-EE95-1F39-11696DF57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37731C5-2AE8-28D6-6D5C-3B2AEEA33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596F434-A191-D3C9-43D8-18C29B6F6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EF18DFF-FF6C-019B-09B6-1B9634344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338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E6A4DDB-4D65-5FE0-05F9-E11C65BD2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445C8CB-5401-0760-2DCB-8F6A8AFCE2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42225CB-7F8F-8B8A-1FDA-89DEB2001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35A520-BA8F-E52C-9E43-AFEC192E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A00D664-7C9F-D7B0-C42A-6153ECA67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544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C423D64-262D-1257-8F82-47FAE7E8F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A97739-F96D-053F-AB03-421B78B2E7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1DD7E08-D8BB-5D02-FFE7-2F69F7383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812642C-DD08-D43B-8684-5F4A4E48C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1F686BC-7DCB-1C3E-88E3-DD798403A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62CA21E-2E7D-FDBA-C315-2D303D5F5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504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25BE6E-E057-53EA-9D69-A21316782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151F825-190A-3844-B8EB-52CDB492A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C2DC76D-06B7-E1CD-EC19-D6B785D30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E8ADFE17-C2ED-FB7F-AB65-11669CB108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161C2F8-08EF-80B7-EA19-96F14BE197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FA963C5-6519-BC7F-CC3F-16FA7D27E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FFA78B34-A505-FB6A-BF50-EAE178BE5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C542D180-C091-4701-37D2-0A0221431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169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7796905-2103-D0FA-EDA7-649BE259F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4FA7CB9-9A9E-2E4E-B58F-8B62FD7A9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2DB0CCE3-E78B-EF71-E222-4FC18A3B5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8DA8B3F-A927-7D1D-2DA9-3C194AE6A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264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D921F1C-7715-A34E-C1B4-F3D137CAB6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532AB1F0-B0CC-4F45-2577-84D974764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8F64D09-FEDD-FB63-BBF9-D7395BDC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54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FBBDED-E685-7646-2E61-587A71156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AC14612-2B8B-3D71-390F-1BB8FB607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2E4A05E-E0B6-220B-1CB5-C2A5B5E036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5BBFF22-1D6B-0F4A-0F95-C9F3891C4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3AA535D-85DC-7E91-F6F2-3A3EB3C2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496960F-2EA6-FCBB-8331-70A96A7B3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71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7DC0AE-4511-E754-1E14-CF34E109B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1399A4AF-57D3-9E8C-30FB-CB832CAD4A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5EB5C1F-038D-1333-C2D4-64C63E0D7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49CD42C-FBAB-2445-4AE9-68EF05369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206980F-523D-B67D-FC84-D5A4D00EF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E463358-17FB-0B7C-FBF5-08752A69B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048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31A3914-611A-6D2E-CDF7-86659B470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76839675-3BB6-E9BF-CAA7-3D45B24FD7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237BA17A-EA1E-F105-0705-DB07698A7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D052594-9CD5-1489-516C-F59054E59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86CEBB1-82DA-5820-EDB2-24E68467C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518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075B7597-392F-CEBA-1F2F-EC414038E6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1ADC60A-845C-A320-6BA6-6EACB8E48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7DB545C-5CA8-F354-D224-432BCF2FC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B172477-2203-F4D8-6C1C-F62CCDEBE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06D4464-B6CE-0580-8EEE-360F0E33D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13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D31BE9-FD25-59A1-1E11-A3AD09817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AC2A504-A7E5-60E3-E59E-CBE0CE7331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845F1CE-152B-33C1-2E9A-C4B51818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FD24B-0D9F-4E83-888E-D0B3CFC4823E}" type="datetimeFigureOut">
              <a:rPr lang="ru-RU" smtClean="0"/>
              <a:t>30.10.2026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D051126-8063-3E85-79EB-658C4E5AD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FA77EB5-86BE-C128-DFAD-63AE35B709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B5A76-FBE6-4D21-B8C1-0C7885F93D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6219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B2736B6-6437-ACB4-23FA-6DA26162D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86423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E736FB3-A8A1-0AD1-FDE5-B6B05611FB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28" y="1231572"/>
            <a:ext cx="4103999" cy="53727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4932D37-1094-3CD9-0B31-FEC7614E68E3}"/>
              </a:ext>
            </a:extLst>
          </p:cNvPr>
          <p:cNvSpPr txBox="1"/>
          <p:nvPr/>
        </p:nvSpPr>
        <p:spPr>
          <a:xfrm>
            <a:off x="5818909" y="2452254"/>
            <a:ext cx="581847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Модератор станции «Стратегия развития»</a:t>
            </a:r>
            <a:r>
              <a:rPr lang="ru-RU" dirty="0"/>
              <a:t> </a:t>
            </a:r>
            <a:r>
              <a:rPr lang="ru-RU" b="1" dirty="0"/>
              <a:t>- Фомина Татьяна Алексеевна</a:t>
            </a:r>
            <a:r>
              <a:rPr lang="ru-RU" dirty="0"/>
              <a:t>, заместитель директора Центра гуманитарных технологий и исследований «Социальная Механика», заместитель директора ЧУ «Бюро социальных проектов», социолог, автор и руководитель социальных проектов, член Ассоциации по оценке социальных программ и проектов в социальной сфере, эксперт в сфере социального проектирования.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328405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2733C6E-2F1D-0C80-BCF0-3A1BE77525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86423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96E78D3-3A8C-65E4-792C-6E3609C812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681" y="1246909"/>
            <a:ext cx="3653893" cy="54425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03C9F63-EC35-1B5E-379A-9BCF945EED64}"/>
              </a:ext>
            </a:extLst>
          </p:cNvPr>
          <p:cNvSpPr txBox="1"/>
          <p:nvPr/>
        </p:nvSpPr>
        <p:spPr>
          <a:xfrm>
            <a:off x="5971309" y="2313708"/>
            <a:ext cx="565265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Модератор станции «Планирование» - Никулина Юлия Сергеевна,</a:t>
            </a:r>
            <a:r>
              <a:rPr lang="ru-RU"/>
              <a:t> кандидат экономических наук, специалист по планированию и тайм-менеджменту, спикер делового клуба Тольятти Про, член общественного совета НКО при Думе г.о. Тольятти, судья Всероссийской категории по фехтованию, руководитель федерации Тольятти и Самарской области по фехтованию, руководитель проектов в сфере здорового образа жизни и работе с лицами с ОВЗ</a:t>
            </a:r>
          </a:p>
        </p:txBody>
      </p:sp>
    </p:spTree>
    <p:extLst>
      <p:ext uri="{BB962C8B-B14F-4D97-AF65-F5344CB8AC3E}">
        <p14:creationId xmlns:p14="http://schemas.microsoft.com/office/powerpoint/2010/main" val="3079450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B84F346D-3683-4686-D108-C90CF98E9A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86423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9CFFAE1-305A-21A4-7EEB-3BFE0D9CC5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304" y="1163783"/>
            <a:ext cx="4012623" cy="53501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CA880A5-C359-B12F-E7A7-96C58616F3EF}"/>
              </a:ext>
            </a:extLst>
          </p:cNvPr>
          <p:cNvSpPr txBox="1"/>
          <p:nvPr/>
        </p:nvSpPr>
        <p:spPr>
          <a:xfrm>
            <a:off x="5583381" y="1784386"/>
            <a:ext cx="59851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Модератор станции «Привлечение ресурсов» - Сергеева Светлана Юрьевна,</a:t>
            </a:r>
            <a:r>
              <a:rPr lang="ru-RU" dirty="0"/>
              <a:t> кандидат социологических наук, координатор проектов Всероссийского союза пациентов. Руководитель проектов Всероссийского уровня Центра гуманитарных технологий и исследований «Социальная механика», имеет опыт проведения тренингов, консультаций, конгрессов для НКО РФ, социологических исследований о состоянии институтов гражданского общества в РФ и Самарской области. Руководитель проектов по внедрению системы общественного контроля в органы власти. Доцент кафедры Государственного и муниципального управления и правового обеспечения государственной службы.</a:t>
            </a:r>
          </a:p>
        </p:txBody>
      </p:sp>
    </p:spTree>
    <p:extLst>
      <p:ext uri="{BB962C8B-B14F-4D97-AF65-F5344CB8AC3E}">
        <p14:creationId xmlns:p14="http://schemas.microsoft.com/office/powerpoint/2010/main" val="824475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AF5B0224-CB8E-6327-E072-133A890687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86423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7BA2DD2-5912-1215-A934-22927106CE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3" y="1316181"/>
            <a:ext cx="5099552" cy="530282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2DB266A-D4AC-B484-7E67-0E12BE64196B}"/>
              </a:ext>
            </a:extLst>
          </p:cNvPr>
          <p:cNvSpPr txBox="1"/>
          <p:nvPr/>
        </p:nvSpPr>
        <p:spPr>
          <a:xfrm>
            <a:off x="5915892" y="2410690"/>
            <a:ext cx="572192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Модератор станции «Проектная логика» - Торхова Анна Николаевна</a:t>
            </a:r>
            <a:r>
              <a:rPr lang="ru-RU" dirty="0"/>
              <a:t>, Исполнительный директор АНО «ПОДДЕРЖКА.ЕСТЬ», эксперт </a:t>
            </a:r>
            <a:r>
              <a:rPr lang="ru-RU" dirty="0" err="1"/>
              <a:t>Росмолодёжь.Гранты</a:t>
            </a:r>
            <a:r>
              <a:rPr lang="ru-RU" dirty="0"/>
              <a:t> и региональных грантовых конкурсов, кандидат экономических наук, доцент, заведующий кафедры экономики и бизнес-развития Поволжской академии Святителя Алексия  г. Тольятти; член Экспертного совета по финансовой грамотности при Правительстве Самарской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062244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AC75F40-2A24-9828-BB49-20A0195286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864234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C0899A64-8AA6-F8A1-2162-E2B98F299B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964" y="1124910"/>
            <a:ext cx="3962401" cy="573309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267ED53-2914-5D4E-5502-F95A823BEF62}"/>
              </a:ext>
            </a:extLst>
          </p:cNvPr>
          <p:cNvSpPr txBox="1"/>
          <p:nvPr/>
        </p:nvSpPr>
        <p:spPr>
          <a:xfrm>
            <a:off x="5708073" y="2895600"/>
            <a:ext cx="56942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/>
              <a:t>Модератор станции «Информационная открытость» Агапова Александра Сергеевна,</a:t>
            </a:r>
            <a:r>
              <a:rPr lang="ru-RU"/>
              <a:t> Директор Самарской региональной общественной организации "Историко-эко-культурная ассоциация" Поволжье". Руководитель проектов по развитию гражданского общества. Эксперт в сфере социального проектирования.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2283055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BFBA2CD-B0C0-4712-833A-389071B6C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86423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FD758C8-BF14-C2FC-2BD7-2311FE02AC08}"/>
              </a:ext>
            </a:extLst>
          </p:cNvPr>
          <p:cNvSpPr txBox="1"/>
          <p:nvPr/>
        </p:nvSpPr>
        <p:spPr>
          <a:xfrm>
            <a:off x="838199" y="1008757"/>
            <a:ext cx="105156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Что ДОПУСКАЕТСЯ:</a:t>
            </a:r>
            <a:endParaRPr lang="ru-RU" sz="2400" dirty="0"/>
          </a:p>
          <a:p>
            <a:pPr lvl="0"/>
            <a:r>
              <a:rPr lang="ru-RU" sz="2400" dirty="0"/>
              <a:t>Использовать раздаточные материалы (информацию о локациях, техническое задание для участников) как шпаргалки.</a:t>
            </a:r>
          </a:p>
          <a:p>
            <a:pPr lvl="0"/>
            <a:r>
              <a:rPr lang="ru-RU" sz="2400" dirty="0"/>
              <a:t>Спорить внутри команды (модератор не вмешивается, если спор конструктивный и укладывается в тайминг). Отрицая, предлагаем. Не переходим на личности.</a:t>
            </a:r>
          </a:p>
          <a:p>
            <a:pPr lvl="0"/>
            <a:r>
              <a:rPr lang="ru-RU" sz="2400" dirty="0"/>
              <a:t>Задавать уточняющие вопросы модератору по механике инструмента.</a:t>
            </a:r>
          </a:p>
          <a:p>
            <a:pPr lvl="0"/>
            <a:endParaRPr lang="ru-RU" sz="2400" dirty="0"/>
          </a:p>
          <a:p>
            <a:pPr lvl="0"/>
            <a:endParaRPr lang="ru-RU" sz="2400" dirty="0"/>
          </a:p>
          <a:p>
            <a:r>
              <a:rPr lang="ru-RU" sz="2400" b="1" dirty="0"/>
              <a:t>Что ЗАПРЕЩАЕТСЯ:</a:t>
            </a:r>
            <a:endParaRPr lang="ru-RU" sz="2400" dirty="0"/>
          </a:p>
          <a:p>
            <a:pPr lvl="0"/>
            <a:r>
              <a:rPr lang="ru-RU" sz="2400" b="1" dirty="0"/>
              <a:t>«Запрет на Гугл»</a:t>
            </a:r>
            <a:r>
              <a:rPr lang="ru-RU" sz="2400" dirty="0"/>
              <a:t>: запрещено искать в телефонах. Мы составляем документы из головы, опираясь на ваш опыт.</a:t>
            </a:r>
          </a:p>
          <a:p>
            <a:pPr lvl="0"/>
            <a:r>
              <a:rPr lang="ru-RU" sz="2400" b="1" dirty="0"/>
              <a:t>«Одна локация»:</a:t>
            </a:r>
            <a:r>
              <a:rPr lang="ru-RU" sz="2400" dirty="0"/>
              <a:t> запрещено менять локацию во время прохождения игры. </a:t>
            </a:r>
          </a:p>
          <a:p>
            <a:pPr lvl="0"/>
            <a:r>
              <a:rPr lang="ru-RU" sz="2400" b="1" dirty="0"/>
              <a:t>«Волшебная палочка»:</a:t>
            </a:r>
            <a:r>
              <a:rPr lang="ru-RU" sz="2400" dirty="0"/>
              <a:t> нельзя писать «Нам даст администрация/Президент/Волшебник». Партнеры должны быть из списка в паспорте территории.</a:t>
            </a:r>
          </a:p>
        </p:txBody>
      </p:sp>
    </p:spTree>
    <p:extLst>
      <p:ext uri="{BB962C8B-B14F-4D97-AF65-F5344CB8AC3E}">
        <p14:creationId xmlns:p14="http://schemas.microsoft.com/office/powerpoint/2010/main" val="804829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796174E-99B5-50DC-9DE1-02B1319CB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6423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564F46C-9E31-9DCA-F468-B0D9025E5FAC}"/>
              </a:ext>
            </a:extLst>
          </p:cNvPr>
          <p:cNvSpPr txBox="1"/>
          <p:nvPr/>
        </p:nvSpPr>
        <p:spPr>
          <a:xfrm>
            <a:off x="1302327" y="2022764"/>
            <a:ext cx="9698182" cy="3870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ru-RU" sz="3200" dirty="0">
                <a:latin typeface="Bahnschrift SemiBold SemiConden" panose="020B0502040204020203" pitchFamily="34" charset="0"/>
              </a:rPr>
              <a:t>1.</a:t>
            </a:r>
            <a:r>
              <a:rPr lang="ru-RU" sz="2800" dirty="0">
                <a:latin typeface="Bahnschrift SemiBold SemiConden" panose="020B0502040204020203" pitchFamily="34" charset="0"/>
              </a:rPr>
              <a:t>	</a:t>
            </a:r>
            <a:r>
              <a:rPr lang="ru-RU" sz="3200" dirty="0">
                <a:latin typeface="Bahnschrift SemiBold SemiConden" panose="020B0502040204020203" pitchFamily="34" charset="0"/>
              </a:rPr>
              <a:t>Что у вас получилось лучше всего? Почему? </a:t>
            </a:r>
          </a:p>
          <a:p>
            <a:pPr>
              <a:lnSpc>
                <a:spcPct val="200000"/>
              </a:lnSpc>
            </a:pPr>
            <a:r>
              <a:rPr lang="ru-RU" sz="3200" dirty="0">
                <a:latin typeface="Bahnschrift SemiBold SemiConden" panose="020B0502040204020203" pitchFamily="34" charset="0"/>
              </a:rPr>
              <a:t>2.	Что у вас вызвало наибольшие трудности?  </a:t>
            </a:r>
          </a:p>
          <a:p>
            <a:pPr>
              <a:lnSpc>
                <a:spcPct val="200000"/>
              </a:lnSpc>
            </a:pPr>
            <a:r>
              <a:rPr lang="ru-RU" sz="3200" dirty="0">
                <a:latin typeface="Bahnschrift SemiBold SemiConden" panose="020B0502040204020203" pitchFamily="34" charset="0"/>
              </a:rPr>
              <a:t>3.	По какой теме вам нужно поработать побольше, углубиться? </a:t>
            </a:r>
          </a:p>
        </p:txBody>
      </p:sp>
    </p:spTree>
    <p:extLst>
      <p:ext uri="{BB962C8B-B14F-4D97-AF65-F5344CB8AC3E}">
        <p14:creationId xmlns:p14="http://schemas.microsoft.com/office/powerpoint/2010/main" val="3371992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399</Words>
  <Application>Microsoft Office PowerPoint</Application>
  <PresentationFormat>Широкоэкранный</PresentationFormat>
  <Paragraphs>18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Bahnschrift SemiBold SemiConden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atsg atsg</dc:creator>
  <cp:lastModifiedBy>Кужанбаева Анна Геннадьевна</cp:lastModifiedBy>
  <cp:revision>4</cp:revision>
  <dcterms:created xsi:type="dcterms:W3CDTF">2026-10-21T11:53:54Z</dcterms:created>
  <dcterms:modified xsi:type="dcterms:W3CDTF">2026-10-30T11:43:45Z</dcterms:modified>
</cp:coreProperties>
</file>